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4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E519-CDA5-442F-B82D-6BD68CD60E18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68638-CB2B-43C2-8637-8CD85CA3E8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E519-CDA5-442F-B82D-6BD68CD60E18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68638-CB2B-43C2-8637-8CD85CA3E8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E519-CDA5-442F-B82D-6BD68CD60E18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68638-CB2B-43C2-8637-8CD85CA3E8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E519-CDA5-442F-B82D-6BD68CD60E18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68638-CB2B-43C2-8637-8CD85CA3E8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E519-CDA5-442F-B82D-6BD68CD60E18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68638-CB2B-43C2-8637-8CD85CA3E8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E519-CDA5-442F-B82D-6BD68CD60E18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68638-CB2B-43C2-8637-8CD85CA3E8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E519-CDA5-442F-B82D-6BD68CD60E18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68638-CB2B-43C2-8637-8CD85CA3E8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E519-CDA5-442F-B82D-6BD68CD60E18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68638-CB2B-43C2-8637-8CD85CA3E8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E519-CDA5-442F-B82D-6BD68CD60E18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68638-CB2B-43C2-8637-8CD85CA3E8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E519-CDA5-442F-B82D-6BD68CD60E18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68638-CB2B-43C2-8637-8CD85CA3E8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E519-CDA5-442F-B82D-6BD68CD60E18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68638-CB2B-43C2-8637-8CD85CA3E8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92E519-CDA5-442F-B82D-6BD68CD60E18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A68638-CB2B-43C2-8637-8CD85CA3E82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ront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he_north_face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-cax_logos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hite_board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oors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ver_view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ace_logos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oom_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oom_2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outh_face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tuff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able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0</Words>
  <Application>Microsoft Office PowerPoint</Application>
  <PresentationFormat>On-screen Show (4:3)</PresentationFormat>
  <Paragraphs>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Mechanical Engineering Department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ered</dc:creator>
  <cp:lastModifiedBy>ered</cp:lastModifiedBy>
  <cp:revision>5</cp:revision>
  <dcterms:created xsi:type="dcterms:W3CDTF">2012-02-07T20:29:00Z</dcterms:created>
  <dcterms:modified xsi:type="dcterms:W3CDTF">2012-02-07T21:09:57Z</dcterms:modified>
</cp:coreProperties>
</file>