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2E519-CDA5-442F-B82D-6BD68CD60E18}" type="datetimeFigureOut">
              <a:rPr lang="en-US" smtClean="0"/>
              <a:t>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8638-CB2B-43C2-8637-8CD85CA3E82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ont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_north_fac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-cax_logo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_board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or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ver_view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ce_logo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om_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om_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uth_fac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ff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l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Mechanical Engineering Department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ered</dc:creator>
  <cp:lastModifiedBy>ered</cp:lastModifiedBy>
  <cp:revision>5</cp:revision>
  <dcterms:created xsi:type="dcterms:W3CDTF">2012-02-07T20:29:00Z</dcterms:created>
  <dcterms:modified xsi:type="dcterms:W3CDTF">2012-02-07T21:09:57Z</dcterms:modified>
</cp:coreProperties>
</file>